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76" r:id="rId3"/>
    <p:sldId id="282" r:id="rId4"/>
    <p:sldId id="309" r:id="rId5"/>
    <p:sldId id="286" r:id="rId6"/>
    <p:sldId id="306" r:id="rId7"/>
    <p:sldId id="285" r:id="rId8"/>
    <p:sldId id="293" r:id="rId9"/>
    <p:sldId id="307" r:id="rId10"/>
    <p:sldId id="297" r:id="rId11"/>
    <p:sldId id="302" r:id="rId12"/>
    <p:sldId id="303" r:id="rId13"/>
    <p:sldId id="296" r:id="rId14"/>
    <p:sldId id="300" r:id="rId15"/>
    <p:sldId id="298" r:id="rId16"/>
    <p:sldId id="299" r:id="rId17"/>
    <p:sldId id="301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EB640A"/>
    <a:srgbClr val="8C1B1B"/>
    <a:srgbClr val="F2784B"/>
    <a:srgbClr val="372019"/>
    <a:srgbClr val="EFC38F"/>
    <a:srgbClr val="4F2B1A"/>
    <a:srgbClr val="3A2726"/>
    <a:srgbClr val="4A271C"/>
    <a:srgbClr val="F2D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5026" autoAdjust="0"/>
  </p:normalViewPr>
  <p:slideViewPr>
    <p:cSldViewPr snapToGrid="0" showGuides="1">
      <p:cViewPr>
        <p:scale>
          <a:sx n="66" d="100"/>
          <a:sy n="66" d="100"/>
        </p:scale>
        <p:origin x="715" y="245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2AF72-D510-6251-4D31-D540E1AF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CAF484-698D-E714-D55F-9372C261A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A0EC7F-E169-1EA5-4851-BFA849972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3E0A34-1EAC-547A-0FAB-F22F274C8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1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0406-E96F-FEBA-84F8-74C88C4C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1715E-381B-A431-BD04-08F141787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01FF59-3F8F-032F-3615-2D3AF8D58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49B7E-1DFD-1356-CC35-8D863C321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9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5A-0A66-1D91-6B21-1518575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76E6-BB43-23B9-9B9C-3F950B3D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0197BE-6668-37A5-91E8-1B64796A5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7E20-BC49-A9FE-6B2E-84F3C2138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5C55F-DB26-8B26-07DF-63E2EC6A628D}"/>
              </a:ext>
            </a:extLst>
          </p:cNvPr>
          <p:cNvSpPr txBox="1"/>
          <p:nvPr/>
        </p:nvSpPr>
        <p:spPr>
          <a:xfrm>
            <a:off x="4257997" y="5695545"/>
            <a:ext cx="3676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 문서는 스페셜리스트의 세번째 직업 출시 전에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386B04-6425-7F4A-93B5-B8E0E9409CC3}"/>
              </a:ext>
            </a:extLst>
          </p:cNvPr>
          <p:cNvSpPr txBox="1"/>
          <p:nvPr/>
        </p:nvSpPr>
        <p:spPr>
          <a:xfrm>
            <a:off x="4257997" y="5941766"/>
            <a:ext cx="2977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확정된 후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431251-CA82-7DCF-F2E5-65E826AC7226}"/>
              </a:ext>
            </a:extLst>
          </p:cNvPr>
          <p:cNvGrpSpPr/>
          <p:nvPr/>
        </p:nvGrpSpPr>
        <p:grpSpPr>
          <a:xfrm>
            <a:off x="320423" y="1236699"/>
            <a:ext cx="11551154" cy="4384603"/>
            <a:chOff x="320423" y="907871"/>
            <a:chExt cx="11551154" cy="438460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D267A48-6D9A-BB39-E96F-9C5821CA96B7}"/>
                </a:ext>
              </a:extLst>
            </p:cNvPr>
            <p:cNvGrpSpPr/>
            <p:nvPr/>
          </p:nvGrpSpPr>
          <p:grpSpPr>
            <a:xfrm>
              <a:off x="320423" y="907871"/>
              <a:ext cx="11551154" cy="2620449"/>
              <a:chOff x="320302" y="1363491"/>
              <a:chExt cx="11551154" cy="2620449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8216F40-E25F-1FAE-0490-E6D6CB10CA59}"/>
                  </a:ext>
                </a:extLst>
              </p:cNvPr>
              <p:cNvGrpSpPr/>
              <p:nvPr/>
            </p:nvGrpSpPr>
            <p:grpSpPr>
              <a:xfrm>
                <a:off x="320302" y="1363491"/>
                <a:ext cx="5678672" cy="2620449"/>
                <a:chOff x="320302" y="1363491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14BDEF9-F12F-91AD-3821-F9C9C4914E02}"/>
                    </a:ext>
                  </a:extLst>
                </p:cNvPr>
                <p:cNvGrpSpPr/>
                <p:nvPr/>
              </p:nvGrpSpPr>
              <p:grpSpPr>
                <a:xfrm>
                  <a:off x="320302" y="1363491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E713C309-0A3B-A0CA-E622-41B782672728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7D4388E3-0444-7160-D1E3-7B86D3C5556B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90595220-4224-7A15-68AE-3C377E635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2FA2C282-ED40-3518-E0CE-6C2879C790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BA182C2-3331-6FAE-A1AF-0B7647A71DC9}"/>
                    </a:ext>
                  </a:extLst>
                </p:cNvPr>
                <p:cNvGrpSpPr/>
                <p:nvPr/>
              </p:nvGrpSpPr>
              <p:grpSpPr>
                <a:xfrm>
                  <a:off x="365196" y="1728508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586125B0-F495-9A7B-841F-B24911E7A32C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291DB646-7ADC-7F3B-9370-5D214DC12E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5D9D4E2-731F-F1F1-C3E6-5FF9E837EC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A9AC64-A55E-8AAB-4105-D9F590A9A0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895B6E7B-DF38-2A2C-4135-169084D7F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F8E3148-DD31-71C3-AC06-05C1DB2E7646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DB5C800E-78B8-9C06-0AFE-784A367958E7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01610779-D22C-7E42-0CA0-5372587441D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4F99B158-92D8-0C79-CD42-E199F757C5C6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34A2996C-36B8-B1AE-BD8F-5960902C2942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D8A596A-1056-6606-5B79-969BA4387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DC40BBA-374A-22CA-9EE5-2C9D80194F94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DE84C9B-5FBD-2CC6-CCDE-243238D36DF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A19C12E-2BFF-6585-E71A-BAACA874AB8C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D2D46F0-6BBA-5632-9BE3-901A233EA907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6D0CE737-C19E-B6DC-BB20-F3E6BFAF74EA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1B343D81-C7DC-139A-56D0-CED0EC83CD71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570D4434-2816-DD3A-88B4-E0FA085A9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9F6BF766-2A69-7E64-6ACA-9DC5589DC2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70B2EE14-F7EE-7FD9-20A8-EB3379A794BC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652AEC38-FE75-0D32-C369-496C63C084B8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8E2E9455-B920-A9C4-AE54-B8EA3027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E5F0E8F-CA57-7323-05B8-B3B0885D3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B106349B-3394-355B-AC6B-60F778E80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4B21119B-A152-ABEE-6B22-FA809DAEA3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DD691986-57CF-5608-6089-52FB0E5707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4663EA-27BA-5862-08BE-3CBB9C6244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AFE17765-33BE-83B3-A236-79E3A6667229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1B4622C8-52EC-C35A-6101-052BDDB6755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1D8D3C7A-D8CB-83A1-D6C5-4D9E608F6231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CCB3EB74-BBD9-7E8A-48F1-9E5BE167F46E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10CE4FD9-9258-BEDA-641A-5713B3098E33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BFD4FE2F-A450-C0B4-FB08-89FAB2C594F3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4A60C53E-AA73-9D3E-8F87-56BF33E2A1FC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F8FCC589-B964-3A45-A4AF-68FA37B60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9EA72AA0-B056-E1B9-EEA9-2898FB1C9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3225727-ABF3-8DF3-8586-55E78B7D570F}"/>
                </a:ext>
              </a:extLst>
            </p:cNvPr>
            <p:cNvGrpSpPr/>
            <p:nvPr/>
          </p:nvGrpSpPr>
          <p:grpSpPr>
            <a:xfrm>
              <a:off x="2011028" y="4134724"/>
              <a:ext cx="8169944" cy="1157750"/>
              <a:chOff x="2126556" y="4329609"/>
              <a:chExt cx="8169944" cy="1157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8FADEB-9A5B-4634-073A-7E11369F79F2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3ACC2-0D8D-84DF-6D22-3D20A5CA4FBB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DF702-568E-7505-F71E-40F65ABF5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98FC43ED-EF72-9AC4-E89B-A244F5F60472}"/>
              </a:ext>
            </a:extLst>
          </p:cNvPr>
          <p:cNvGrpSpPr/>
          <p:nvPr/>
        </p:nvGrpSpPr>
        <p:grpSpPr>
          <a:xfrm>
            <a:off x="6202443" y="939804"/>
            <a:ext cx="5678672" cy="5261222"/>
            <a:chOff x="374303" y="1048137"/>
            <a:chExt cx="5678672" cy="5172314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A72E4AAE-8875-366E-D222-1F8BF09353E1}"/>
                </a:ext>
              </a:extLst>
            </p:cNvPr>
            <p:cNvSpPr/>
            <p:nvPr/>
          </p:nvSpPr>
          <p:spPr>
            <a:xfrm>
              <a:off x="374303" y="1189814"/>
              <a:ext cx="5678672" cy="5030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B431B602-9961-1497-B1CA-2E2FD29998EE}"/>
                </a:ext>
              </a:extLst>
            </p:cNvPr>
            <p:cNvGrpSpPr/>
            <p:nvPr/>
          </p:nvGrpSpPr>
          <p:grpSpPr>
            <a:xfrm>
              <a:off x="496567" y="1048137"/>
              <a:ext cx="1170000" cy="245510"/>
              <a:chOff x="728379" y="1010408"/>
              <a:chExt cx="1170000" cy="245510"/>
            </a:xfrm>
          </p:grpSpPr>
          <p:sp>
            <p:nvSpPr>
              <p:cNvPr id="1073" name="직사각형 1072">
                <a:extLst>
                  <a:ext uri="{FF2B5EF4-FFF2-40B4-BE49-F238E27FC236}">
                    <a16:creationId xmlns:a16="http://schemas.microsoft.com/office/drawing/2014/main" id="{F49B58FF-D80F-80E0-BF88-1226039F6A57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170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32DD06DE-E8CE-AFD0-F031-2A958E2D6C6C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026391" cy="242060"/>
              </a:xfrm>
              <a:prstGeom prst="rect">
                <a:avLst/>
              </a:prstGeom>
              <a:noFill/>
            </p:spPr>
            <p:txBody>
              <a:bodyPr wrap="none" rIns="90000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 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18386AE-0988-3E8D-4C71-9F1F5879FFE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8F233E-4A86-E89C-A890-179B484C84E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622CBF-E60C-D4DD-FBFB-710B030004C4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3702DD-C7B8-EE05-D82F-5E59C722242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03A062-508A-C7C6-7CE7-84D4F31A2A1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1621B5D-1E2D-C2BE-42CD-5DCA675C8371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A6F0106-2EA4-54D1-EC30-9E9348C07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1A71E36-FAD4-3E55-7D49-2FFFD5C80C32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A0674F5-30D2-D58E-B633-4AA0AE67FF18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28C0D3F-978A-799C-695E-D8CA1CFD7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0DA0E6E-51E8-3B5D-B841-1426DD22936B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1540D52-8F1A-FB39-8206-C445F6FE8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B58807C7-0427-7E1F-04F3-FD9617105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71C7063-FC8B-9BD0-7151-D25A00BD5F3C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F376FECD-187A-ED96-525E-E600B566FA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F78807C-903B-2270-AB95-11CC41384877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6BC8C6F-D798-94D3-D180-429A37FCE6E0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4C6EDC1A-7CB7-F46C-49C9-AACED0CE5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13FBE3F-FBD9-75D1-59E4-4E2D00EA9FE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93411BB-D043-8320-220F-0E16534E6C1E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590E2DCC-95E1-FAFF-3B9E-9E0EB6F07D07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4B4DCD6-68F2-DC14-816D-AA7214178140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A9410DE-F085-1E9D-3B0A-7E933EF7D815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D5AA083-4CB8-2A9E-49E6-9D1A7DDBD027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71735E-8242-CD23-7E2B-5A3441C83F14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ADD3F84-D554-ECCC-6A94-6496E726801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42E454-0B61-B5D8-1A78-7978970934F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EBCE672-9405-9377-09C6-052B2857B6E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735985F-B712-98A8-BD8C-14BEDF6D00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306492B-3B2A-2D7E-9662-A08BB5DE8D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5C737C6-15D8-8A8A-2922-A9BF4BD7D68F}"/>
              </a:ext>
            </a:extLst>
          </p:cNvPr>
          <p:cNvGrpSpPr/>
          <p:nvPr/>
        </p:nvGrpSpPr>
        <p:grpSpPr>
          <a:xfrm>
            <a:off x="294838" y="65388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76D891-5DC0-5699-EE8E-965E9B909DC0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C8B8504-72B6-C393-2D5F-0821CCDAAB0A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C39DC0B-2F18-BF69-AD4F-7CFC597228CC}"/>
              </a:ext>
            </a:extLst>
          </p:cNvPr>
          <p:cNvSpPr txBox="1"/>
          <p:nvPr/>
        </p:nvSpPr>
        <p:spPr>
          <a:xfrm>
            <a:off x="6877047" y="2259449"/>
            <a:ext cx="39885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쓸쓸함이 느껴지는 표정과 연출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기상술사는 마냥 밝은 느낌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어른스러운 척 하는 캐릭터이지만 은근하게 느껴지는 아이다운 모습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사회성이 부족하고 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쓸쓸함을 느끼는 캐릭터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하지만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화령이나 영혼들에게는 따스함을 보여줌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대비되는 모습이 보이면서 캐릭터에 대한 입체감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캐릭터를 안쓰럽게 여겨 챙겨 주고 싶은 마음이 들게 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밝은 도화가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기상술사와는 다른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매력어필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FDC823A-E6DD-D447-CB6E-0A657C097B14}"/>
              </a:ext>
            </a:extLst>
          </p:cNvPr>
          <p:cNvGrpSpPr/>
          <p:nvPr/>
        </p:nvGrpSpPr>
        <p:grpSpPr>
          <a:xfrm>
            <a:off x="320302" y="939804"/>
            <a:ext cx="5678672" cy="5261222"/>
            <a:chOff x="320302" y="1048137"/>
            <a:chExt cx="5678672" cy="526122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E92443-23EB-7728-9D55-2E21E8B60440}"/>
                </a:ext>
              </a:extLst>
            </p:cNvPr>
            <p:cNvGrpSpPr/>
            <p:nvPr/>
          </p:nvGrpSpPr>
          <p:grpSpPr>
            <a:xfrm>
              <a:off x="320302" y="1048137"/>
              <a:ext cx="5678672" cy="5261222"/>
              <a:chOff x="374303" y="1048137"/>
              <a:chExt cx="5678672" cy="517231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DDC164-8F9F-EAA2-BA8F-E36E981AEC2F}"/>
                  </a:ext>
                </a:extLst>
              </p:cNvPr>
              <p:cNvSpPr/>
              <p:nvPr/>
            </p:nvSpPr>
            <p:spPr>
              <a:xfrm>
                <a:off x="374303" y="1189814"/>
                <a:ext cx="5678672" cy="5030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D55E786-DBB2-169D-CD3D-7BB42E064C42}"/>
                  </a:ext>
                </a:extLst>
              </p:cNvPr>
              <p:cNvGrpSpPr/>
              <p:nvPr/>
            </p:nvGrpSpPr>
            <p:grpSpPr>
              <a:xfrm>
                <a:off x="496567" y="1048137"/>
                <a:ext cx="2026800" cy="245510"/>
                <a:chOff x="728379" y="1010408"/>
                <a:chExt cx="2026800" cy="245510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F5DBB0C3-7736-FD2B-5437-F017A6420AC3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02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EBC62C0-B8FC-4CAA-0AED-C5F054348DDE}"/>
                    </a:ext>
                  </a:extLst>
                </p:cNvPr>
                <p:cNvSpPr txBox="1"/>
                <p:nvPr/>
              </p:nvSpPr>
              <p:spPr>
                <a:xfrm>
                  <a:off x="800951" y="1010408"/>
                  <a:ext cx="1883849" cy="242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 속 가을의 분위기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사슴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8CA72A-0588-B010-A3EA-1010E1A6AC86}"/>
                </a:ext>
              </a:extLst>
            </p:cNvPr>
            <p:cNvSpPr txBox="1"/>
            <p:nvPr/>
          </p:nvSpPr>
          <p:spPr>
            <a:xfrm>
              <a:off x="1435448" y="5541214"/>
              <a:ext cx="34483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단풍잎의 모양과 색상으로 일부 스킬의 이펙트를 구성합니다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아이덴티티는 사슴과 관련이 있는 컨셉입니다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A39E30A-AB4C-A3D2-FE9A-8C211863CAC2}"/>
                </a:ext>
              </a:extLst>
            </p:cNvPr>
            <p:cNvCxnSpPr>
              <a:cxnSpLocks/>
            </p:cNvCxnSpPr>
            <p:nvPr/>
          </p:nvCxnSpPr>
          <p:spPr>
            <a:xfrm>
              <a:off x="358530" y="5249307"/>
              <a:ext cx="5602216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0AA3FD-D9C1-62B6-6B4F-BA1F09A38482}"/>
                </a:ext>
              </a:extLst>
            </p:cNvPr>
            <p:cNvGrpSpPr/>
            <p:nvPr/>
          </p:nvGrpSpPr>
          <p:grpSpPr>
            <a:xfrm>
              <a:off x="2811960" y="1403889"/>
              <a:ext cx="3008961" cy="1786778"/>
              <a:chOff x="2562141" y="1421928"/>
              <a:chExt cx="3008961" cy="1786778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E75BF97-62E9-3981-F1B9-42785B7FE088}"/>
                  </a:ext>
                </a:extLst>
              </p:cNvPr>
              <p:cNvGrpSpPr/>
              <p:nvPr/>
            </p:nvGrpSpPr>
            <p:grpSpPr>
              <a:xfrm>
                <a:off x="2562141" y="1421928"/>
                <a:ext cx="3008961" cy="1505842"/>
                <a:chOff x="6351875" y="3862644"/>
                <a:chExt cx="3008961" cy="150584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4114CF11-630B-B28A-7EE2-AC420062A7A3}"/>
                    </a:ext>
                  </a:extLst>
                </p:cNvPr>
                <p:cNvSpPr/>
                <p:nvPr/>
              </p:nvSpPr>
              <p:spPr>
                <a:xfrm>
                  <a:off x="7748972" y="4537311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77A8FAA7-6C5D-CEF2-838F-ACA482A2BCFA}"/>
                    </a:ext>
                  </a:extLst>
                </p:cNvPr>
                <p:cNvGrpSpPr/>
                <p:nvPr/>
              </p:nvGrpSpPr>
              <p:grpSpPr>
                <a:xfrm>
                  <a:off x="6351875" y="3862644"/>
                  <a:ext cx="1257718" cy="150584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CCDBCF38-6827-D566-E50D-0AE54A5012DA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847B43D9-1B37-941F-F562-46FBA18D01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7BF1CAEF-D124-57B3-764A-CF69BF7F5C30}"/>
                    </a:ext>
                  </a:extLst>
                </p:cNvPr>
                <p:cNvGrpSpPr/>
                <p:nvPr/>
              </p:nvGrpSpPr>
              <p:grpSpPr>
                <a:xfrm>
                  <a:off x="8103118" y="3862644"/>
                  <a:ext cx="1257718" cy="150584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E3BFEC54-B65B-AE8E-FFFF-163CFA72C7B9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203A5012-94E2-576E-D252-141A62C26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D3C84024-2BF7-11F8-80A2-1B8DFE327E4E}"/>
                  </a:ext>
                </a:extLst>
              </p:cNvPr>
              <p:cNvGrpSpPr/>
              <p:nvPr/>
            </p:nvGrpSpPr>
            <p:grpSpPr>
              <a:xfrm>
                <a:off x="2846500" y="2962485"/>
                <a:ext cx="2440242" cy="246221"/>
                <a:chOff x="9965180" y="5554371"/>
                <a:chExt cx="2440242" cy="246221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625E7E9-6295-55D2-C0F2-02F5DB266A0F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234872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모양으로 형성된 바닥의 잔여 이펙트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EE38E1F3-080A-C236-26D0-495E39A5FCED}"/>
                    </a:ext>
                  </a:extLst>
                </p:cNvPr>
                <p:cNvSpPr/>
                <p:nvPr/>
              </p:nvSpPr>
              <p:spPr>
                <a:xfrm>
                  <a:off x="9965180" y="5638032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986F4C-73C8-3115-5AAB-A74FACC4DFD4}"/>
                </a:ext>
              </a:extLst>
            </p:cNvPr>
            <p:cNvGrpSpPr/>
            <p:nvPr/>
          </p:nvGrpSpPr>
          <p:grpSpPr>
            <a:xfrm>
              <a:off x="421689" y="1397534"/>
              <a:ext cx="1512198" cy="1793133"/>
              <a:chOff x="519520" y="1415573"/>
              <a:chExt cx="1512198" cy="1793133"/>
            </a:xfrm>
          </p:grpSpPr>
          <p:pic>
            <p:nvPicPr>
              <p:cNvPr id="88" name="그림 87" descr="호박, 불꽃놀이, 오렌지, 빛이(가) 표시된 사진&#10;&#10;자동 생성된 설명">
                <a:extLst>
                  <a:ext uri="{FF2B5EF4-FFF2-40B4-BE49-F238E27FC236}">
                    <a16:creationId xmlns:a16="http://schemas.microsoft.com/office/drawing/2014/main" id="{7B78531C-99C0-5C8C-E81A-E7F5D71A7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520" y="1415573"/>
                <a:ext cx="1512198" cy="1512198"/>
              </a:xfrm>
              <a:prstGeom prst="rect">
                <a:avLst/>
              </a:prstGeom>
              <a:effectLst>
                <a:softEdge rad="38100"/>
              </a:effectLst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11B9D3-D1E4-CD47-BC16-3ED742BEE2DB}"/>
                  </a:ext>
                </a:extLst>
              </p:cNvPr>
              <p:cNvGrpSpPr/>
              <p:nvPr/>
            </p:nvGrpSpPr>
            <p:grpSpPr>
              <a:xfrm>
                <a:off x="659830" y="2962485"/>
                <a:ext cx="1231578" cy="246221"/>
                <a:chOff x="478974" y="2758093"/>
                <a:chExt cx="1231578" cy="246221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EDBB20E-227F-F3A4-0AF9-F3D089C4B192}"/>
                    </a:ext>
                  </a:extLst>
                </p:cNvPr>
                <p:cNvSpPr txBox="1"/>
                <p:nvPr/>
              </p:nvSpPr>
              <p:spPr>
                <a:xfrm>
                  <a:off x="570496" y="2758093"/>
                  <a:ext cx="1140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6" name="이등변 삼각형 5">
                  <a:extLst>
                    <a:ext uri="{FF2B5EF4-FFF2-40B4-BE49-F238E27FC236}">
                      <a16:creationId xmlns:a16="http://schemas.microsoft.com/office/drawing/2014/main" id="{46E49B52-380D-9FC2-7981-25B54AFF6705}"/>
                    </a:ext>
                  </a:extLst>
                </p:cNvPr>
                <p:cNvSpPr/>
                <p:nvPr/>
              </p:nvSpPr>
              <p:spPr>
                <a:xfrm>
                  <a:off x="478974" y="2841754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2B4C6F3-72AF-5136-0314-2703DA2A3DF0}"/>
                </a:ext>
              </a:extLst>
            </p:cNvPr>
            <p:cNvGrpSpPr/>
            <p:nvPr/>
          </p:nvGrpSpPr>
          <p:grpSpPr>
            <a:xfrm>
              <a:off x="421689" y="3432736"/>
              <a:ext cx="2578921" cy="1716438"/>
              <a:chOff x="582215" y="3361768"/>
              <a:chExt cx="2578921" cy="1716438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A9FE7A0C-98CA-0137-9A33-A15EFF66EC50}"/>
                  </a:ext>
                </a:extLst>
              </p:cNvPr>
              <p:cNvGrpSpPr/>
              <p:nvPr/>
            </p:nvGrpSpPr>
            <p:grpSpPr>
              <a:xfrm>
                <a:off x="619494" y="4831985"/>
                <a:ext cx="2504362" cy="246221"/>
                <a:chOff x="9965180" y="5554371"/>
                <a:chExt cx="2504362" cy="246221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27327C4-ADE6-D4DD-BCD3-3B34310E5769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24128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노랑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주황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빨강 등 가을이 느껴지는 색상 활용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631352AD-F686-A20F-160F-A2129BF2EED5}"/>
                    </a:ext>
                  </a:extLst>
                </p:cNvPr>
                <p:cNvSpPr/>
                <p:nvPr/>
              </p:nvSpPr>
              <p:spPr>
                <a:xfrm>
                  <a:off x="9965180" y="5638032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A8104241-5425-6630-AFAA-B7CDE1C02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582215" y="3361768"/>
                <a:ext cx="2578921" cy="1428728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D1638FA-1D3D-9B6B-2F3C-D1034B26FFA5}"/>
                </a:ext>
              </a:extLst>
            </p:cNvPr>
            <p:cNvGrpSpPr/>
            <p:nvPr/>
          </p:nvGrpSpPr>
          <p:grpSpPr>
            <a:xfrm>
              <a:off x="3503080" y="3432736"/>
              <a:ext cx="2317841" cy="1716438"/>
              <a:chOff x="3391041" y="3361768"/>
              <a:chExt cx="2317841" cy="1716438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1712AF3-5F9E-A8C2-7DB7-1D10A34BBB2E}"/>
                  </a:ext>
                </a:extLst>
              </p:cNvPr>
              <p:cNvGrpSpPr/>
              <p:nvPr/>
            </p:nvGrpSpPr>
            <p:grpSpPr>
              <a:xfrm>
                <a:off x="3807535" y="4831985"/>
                <a:ext cx="1484852" cy="246221"/>
                <a:chOff x="2780662" y="4880402"/>
                <a:chExt cx="1484852" cy="246221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2D5F234-FBE6-C045-BB86-DEA384D72E12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139333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관련이 있는 사슴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88C63CF3-AE9E-C329-6A18-F725E389D600}"/>
                    </a:ext>
                  </a:extLst>
                </p:cNvPr>
                <p:cNvSpPr/>
                <p:nvPr/>
              </p:nvSpPr>
              <p:spPr>
                <a:xfrm>
                  <a:off x="2780662" y="4964063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CBCED57-99DC-8190-EFB4-4169C46E519A}"/>
                  </a:ext>
                </a:extLst>
              </p:cNvPr>
              <p:cNvGrpSpPr/>
              <p:nvPr/>
            </p:nvGrpSpPr>
            <p:grpSpPr>
              <a:xfrm>
                <a:off x="3391041" y="3361768"/>
                <a:ext cx="2317841" cy="1429200"/>
                <a:chOff x="3391041" y="3408517"/>
                <a:chExt cx="2317841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28C70907-8F94-5B4D-B608-F9EEC51D0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3391041" y="3408517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C5C46F77-3C84-1C99-3F44-F162FB8D3B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4451512" y="3408517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040" name="TextBox 1039">
            <a:extLst>
              <a:ext uri="{FF2B5EF4-FFF2-40B4-BE49-F238E27FC236}">
                <a16:creationId xmlns:a16="http://schemas.microsoft.com/office/drawing/2014/main" id="{C1A94470-0677-F227-1F26-197A502D5277}"/>
              </a:ext>
            </a:extLst>
          </p:cNvPr>
          <p:cNvSpPr txBox="1"/>
          <p:nvPr/>
        </p:nvSpPr>
        <p:spPr>
          <a:xfrm>
            <a:off x="7309574" y="5434379"/>
            <a:ext cx="3464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가을을 타는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캐릭터로 고독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쓸쓸함이 느껴지는 캐릭터입니다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연출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액션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표정 등으로 캐릭터의 성격을 드러냅니다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7EB0785A-C424-69B2-FAD4-41E5A52B91A1}"/>
              </a:ext>
            </a:extLst>
          </p:cNvPr>
          <p:cNvCxnSpPr>
            <a:cxnSpLocks/>
          </p:cNvCxnSpPr>
          <p:nvPr/>
        </p:nvCxnSpPr>
        <p:spPr>
          <a:xfrm>
            <a:off x="6251519" y="5140974"/>
            <a:ext cx="5602216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1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29541CA-2A80-E9EC-D918-C7D7EFD49C4B}"/>
              </a:ext>
            </a:extLst>
          </p:cNvPr>
          <p:cNvGrpSpPr/>
          <p:nvPr/>
        </p:nvGrpSpPr>
        <p:grpSpPr>
          <a:xfrm>
            <a:off x="6193026" y="1291424"/>
            <a:ext cx="5698937" cy="4374082"/>
            <a:chOff x="6193026" y="1291424"/>
            <a:chExt cx="5698937" cy="4374082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3033E29-B3A6-5FD4-0E78-E59CC2BD975E}"/>
                </a:ext>
              </a:extLst>
            </p:cNvPr>
            <p:cNvGrpSpPr/>
            <p:nvPr/>
          </p:nvGrpSpPr>
          <p:grpSpPr>
            <a:xfrm>
              <a:off x="6213291" y="1291424"/>
              <a:ext cx="5678672" cy="4374082"/>
              <a:chOff x="6213291" y="1058393"/>
              <a:chExt cx="5678672" cy="4374082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3FD66942-C7ED-E6FF-43C8-E1979CCD9ECD}"/>
                  </a:ext>
                </a:extLst>
              </p:cNvPr>
              <p:cNvSpPr/>
              <p:nvPr/>
            </p:nvSpPr>
            <p:spPr>
              <a:xfrm>
                <a:off x="6213291" y="1200070"/>
                <a:ext cx="5678672" cy="4232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93E9D828-63AE-2EBC-281B-B080B1EA8B0D}"/>
                  </a:ext>
                </a:extLst>
              </p:cNvPr>
              <p:cNvGrpSpPr/>
              <p:nvPr/>
            </p:nvGrpSpPr>
            <p:grpSpPr>
              <a:xfrm>
                <a:off x="6335556" y="1058393"/>
                <a:ext cx="1285200" cy="246221"/>
                <a:chOff x="728379" y="1010408"/>
                <a:chExt cx="1285200" cy="246221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260F0B2A-32FA-59F8-D663-877EDFCCB853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0F7C104-5982-68AA-B5FA-96E8BBB7F9B8}"/>
                    </a:ext>
                  </a:extLst>
                </p:cNvPr>
                <p:cNvSpPr txBox="1"/>
                <p:nvPr/>
              </p:nvSpPr>
              <p:spPr>
                <a:xfrm>
                  <a:off x="800951" y="1010408"/>
                  <a:ext cx="1140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자연을 떠도는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C5C20A-4801-F45F-2D5D-1006327327D5}"/>
                </a:ext>
              </a:extLst>
            </p:cNvPr>
            <p:cNvSpPr txBox="1"/>
            <p:nvPr/>
          </p:nvSpPr>
          <p:spPr>
            <a:xfrm>
              <a:off x="7171343" y="4469193"/>
              <a:ext cx="37625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푸른 불꽃의 힘으로 자연을 떠도는 영혼의 외형이 형상화됩니다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불을 다룬다는 컨셉을 유지하면서도 더 강력한 불꽃의 느낌을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b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</a:b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푸른 불꽃의 온도가 더 높다는 점을 활용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endParaRPr lang="en-US" altLang="ko-KR" sz="800" dirty="0"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영혼의 모습이 형상화되어 공격하는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사용합니다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5E1BF21-F778-5EA4-5FEA-32E9976C5B20}"/>
                </a:ext>
              </a:extLst>
            </p:cNvPr>
            <p:cNvCxnSpPr>
              <a:cxnSpLocks/>
            </p:cNvCxnSpPr>
            <p:nvPr/>
          </p:nvCxnSpPr>
          <p:spPr>
            <a:xfrm>
              <a:off x="6193026" y="4244256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10A5678-C6CC-53D2-421B-CA643D49A5C2}"/>
                </a:ext>
              </a:extLst>
            </p:cNvPr>
            <p:cNvGrpSpPr/>
            <p:nvPr/>
          </p:nvGrpSpPr>
          <p:grpSpPr>
            <a:xfrm>
              <a:off x="6526892" y="2009197"/>
              <a:ext cx="5051470" cy="1995235"/>
              <a:chOff x="6468102" y="2009197"/>
              <a:chExt cx="5051470" cy="1995235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88CF44D-A020-63C6-52E9-DF6AE6BA6993}"/>
                  </a:ext>
                </a:extLst>
              </p:cNvPr>
              <p:cNvGrpSpPr/>
              <p:nvPr/>
            </p:nvGrpSpPr>
            <p:grpSpPr>
              <a:xfrm>
                <a:off x="9772095" y="2009197"/>
                <a:ext cx="1747477" cy="1995235"/>
                <a:chOff x="9772095" y="2009197"/>
                <a:chExt cx="1747477" cy="1995235"/>
              </a:xfrm>
            </p:grpSpPr>
            <p:pic>
              <p:nvPicPr>
                <p:cNvPr id="24" name="그림 23" descr="페인팅, 예술, 그림, 일러스트레이션이(가) 표시된 사진&#10;&#10;자동 생성된 설명">
                  <a:extLst>
                    <a:ext uri="{FF2B5EF4-FFF2-40B4-BE49-F238E27FC236}">
                      <a16:creationId xmlns:a16="http://schemas.microsoft.com/office/drawing/2014/main" id="{1103AE5A-D0DB-4230-5709-F23174966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72095" y="2009197"/>
                  <a:ext cx="1747477" cy="1747477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F7CA74E-D713-059A-D487-926A757488EE}"/>
                    </a:ext>
                  </a:extLst>
                </p:cNvPr>
                <p:cNvGrpSpPr/>
                <p:nvPr/>
              </p:nvGrpSpPr>
              <p:grpSpPr>
                <a:xfrm>
                  <a:off x="10151698" y="3773600"/>
                  <a:ext cx="988271" cy="230832"/>
                  <a:chOff x="7905312" y="4119725"/>
                  <a:chExt cx="988271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727FDCA-C0FD-DBEC-45DD-2D6D04630A28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948" y="4119725"/>
                    <a:ext cx="91563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2" name="이등변 삼각형 31">
                    <a:extLst>
                      <a:ext uri="{FF2B5EF4-FFF2-40B4-BE49-F238E27FC236}">
                        <a16:creationId xmlns:a16="http://schemas.microsoft.com/office/drawing/2014/main" id="{EA7B0A02-0945-1D9F-5CEC-619D5BE77DF5}"/>
                      </a:ext>
                    </a:extLst>
                  </p:cNvPr>
                  <p:cNvSpPr/>
                  <p:nvPr/>
                </p:nvSpPr>
                <p:spPr>
                  <a:xfrm>
                    <a:off x="7905312" y="4192430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4BC72CC-8441-2815-494F-09D2B00FE8EE}"/>
                  </a:ext>
                </a:extLst>
              </p:cNvPr>
              <p:cNvGrpSpPr/>
              <p:nvPr/>
            </p:nvGrpSpPr>
            <p:grpSpPr>
              <a:xfrm>
                <a:off x="6468102" y="2010674"/>
                <a:ext cx="2875605" cy="1993758"/>
                <a:chOff x="6468102" y="2010674"/>
                <a:chExt cx="2875605" cy="1993758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30F4E725-BBCA-361D-E4C8-B04B1D664935}"/>
                    </a:ext>
                  </a:extLst>
                </p:cNvPr>
                <p:cNvGrpSpPr/>
                <p:nvPr/>
              </p:nvGrpSpPr>
              <p:grpSpPr>
                <a:xfrm>
                  <a:off x="6952240" y="3773600"/>
                  <a:ext cx="1907329" cy="230832"/>
                  <a:chOff x="6876752" y="3773600"/>
                  <a:chExt cx="1907329" cy="230832"/>
                </a:xfrm>
              </p:grpSpPr>
              <p:sp>
                <p:nvSpPr>
                  <p:cNvPr id="18" name="이등변 삼각형 17">
                    <a:extLst>
                      <a:ext uri="{FF2B5EF4-FFF2-40B4-BE49-F238E27FC236}">
                        <a16:creationId xmlns:a16="http://schemas.microsoft.com/office/drawing/2014/main" id="{D2FB027F-3C17-3967-297D-4AD253471E87}"/>
                      </a:ext>
                    </a:extLst>
                  </p:cNvPr>
                  <p:cNvSpPr/>
                  <p:nvPr/>
                </p:nvSpPr>
                <p:spPr>
                  <a:xfrm>
                    <a:off x="6876752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FA831650-8104-C3D1-0515-A25AD3DA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6951528" y="3773600"/>
                    <a:ext cx="183255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 불꽃으로 형상화된 영혼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DA4DBCD-58F1-71BD-80D6-98620079F3B7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746000"/>
                  <a:chOff x="6468102" y="1881021"/>
                  <a:chExt cx="2875605" cy="1746000"/>
                </a:xfrm>
              </p:grpSpPr>
              <p:pic>
                <p:nvPicPr>
                  <p:cNvPr id="21" name="그림 2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8EDD2C5B-7E2E-214E-BC3D-B5FF2E57E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7707" y="1881021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6DF039A-4A83-7692-43DE-889FD4FC35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backgroundMark x1="32778" y1="50000" x2="32778" y2="78889"/>
                                <a14:backgroundMark x1="57500" y1="45278" x2="58333" y2="48611"/>
                                <a14:backgroundMark x1="58056" y1="47500" x2="58889" y2="51111"/>
                                <a14:backgroundMark x1="45556" y1="52500" x2="45556" y2="52500"/>
                                <a14:backgroundMark x1="45833" y1="51944" x2="43889" y2="54167"/>
                                <a14:backgroundMark x1="47222" y1="51389" x2="47222" y2="51389"/>
                                <a14:backgroundMark x1="46667" y1="40000" x2="43611" y2="41944"/>
                                <a14:backgroundMark x1="45556" y1="40833" x2="42500" y2="42778"/>
                                <a14:backgroundMark x1="56944" y1="27778" x2="57778" y2="29722"/>
                                <a14:backgroundMark x1="50278" y1="24167" x2="50278" y2="241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134" t="15671" r="33360" b="20348"/>
                  <a:stretch/>
                </p:blipFill>
                <p:spPr bwMode="auto">
                  <a:xfrm>
                    <a:off x="6468102" y="2531259"/>
                    <a:ext cx="322697" cy="6767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화살표: 오른쪽 38">
                    <a:extLst>
                      <a:ext uri="{FF2B5EF4-FFF2-40B4-BE49-F238E27FC236}">
                        <a16:creationId xmlns:a16="http://schemas.microsoft.com/office/drawing/2014/main" id="{91C4F4AB-9217-B4D2-D950-5A62EECDD96B}"/>
                      </a:ext>
                    </a:extLst>
                  </p:cNvPr>
                  <p:cNvSpPr/>
                  <p:nvPr/>
                </p:nvSpPr>
                <p:spPr>
                  <a:xfrm>
                    <a:off x="7035875" y="2754237"/>
                    <a:ext cx="316756" cy="230831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A2E99DD-BB51-109A-3EB4-01E2E76DE6C6}"/>
              </a:ext>
            </a:extLst>
          </p:cNvPr>
          <p:cNvGrpSpPr/>
          <p:nvPr/>
        </p:nvGrpSpPr>
        <p:grpSpPr>
          <a:xfrm>
            <a:off x="320302" y="1291424"/>
            <a:ext cx="5678672" cy="4374080"/>
            <a:chOff x="320302" y="1291424"/>
            <a:chExt cx="5678672" cy="437408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4AABC2D-894B-55DC-1B01-5111F2C8BDB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058393"/>
              <a:chExt cx="5678672" cy="437408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4E7F2FA-9311-2CC9-B5EF-3C3E432D4D8B}"/>
                  </a:ext>
                </a:extLst>
              </p:cNvPr>
              <p:cNvSpPr/>
              <p:nvPr/>
            </p:nvSpPr>
            <p:spPr>
              <a:xfrm>
                <a:off x="320302" y="1200070"/>
                <a:ext cx="5678672" cy="4232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52E10B2-11A4-ADAD-A6DB-667AD761F7C8}"/>
                  </a:ext>
                </a:extLst>
              </p:cNvPr>
              <p:cNvGrpSpPr/>
              <p:nvPr/>
            </p:nvGrpSpPr>
            <p:grpSpPr>
              <a:xfrm>
                <a:off x="442567" y="1058393"/>
                <a:ext cx="806400" cy="246221"/>
                <a:chOff x="728379" y="1010408"/>
                <a:chExt cx="806400" cy="24622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48E9A09-BFC5-D1D9-443F-29D484E7B6B9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49F7AF-F28C-8E15-274F-6AEB82051E30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6623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자연의 불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CCEA615-F8DA-0F09-96BD-6030FAC47E9D}"/>
                </a:ext>
              </a:extLst>
            </p:cNvPr>
            <p:cNvSpPr txBox="1"/>
            <p:nvPr/>
          </p:nvSpPr>
          <p:spPr>
            <a:xfrm>
              <a:off x="1047522" y="4546137"/>
              <a:ext cx="422423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무기로 사용하며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손잡이를 직접 잡거나 긴 막대기를 걸어 활용합니다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불의 기운들을 모아 빚어낸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사슴형태의 불의 정령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소환합니다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불을 자유롭게 다루는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발화 스킬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사용합니다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F4CC184C-3D82-EFB8-8712-3630A7AFC33E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2" y="4244256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45FDAD0-0A44-8E06-7A03-8F3C4916D84B}"/>
                </a:ext>
              </a:extLst>
            </p:cNvPr>
            <p:cNvGrpSpPr/>
            <p:nvPr/>
          </p:nvGrpSpPr>
          <p:grpSpPr>
            <a:xfrm>
              <a:off x="783165" y="1867532"/>
              <a:ext cx="4752946" cy="2136900"/>
              <a:chOff x="914582" y="1867532"/>
              <a:chExt cx="4752946" cy="2136900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B7B1B62-67F6-FFC0-4536-774323D87894}"/>
                  </a:ext>
                </a:extLst>
              </p:cNvPr>
              <p:cNvGrpSpPr/>
              <p:nvPr/>
            </p:nvGrpSpPr>
            <p:grpSpPr>
              <a:xfrm>
                <a:off x="2171451" y="1867532"/>
                <a:ext cx="1256708" cy="2136900"/>
                <a:chOff x="2065028" y="1867532"/>
                <a:chExt cx="1256708" cy="2136900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7ED442AB-12D5-B0E0-5287-19E98F38F4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65028" y="1867532"/>
                  <a:ext cx="1256708" cy="1889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30446B60-3DE4-D054-4566-B5126270B6F8}"/>
                    </a:ext>
                  </a:extLst>
                </p:cNvPr>
                <p:cNvGrpSpPr/>
                <p:nvPr/>
              </p:nvGrpSpPr>
              <p:grpSpPr>
                <a:xfrm>
                  <a:off x="2425445" y="3773600"/>
                  <a:ext cx="535874" cy="230832"/>
                  <a:chOff x="2378733" y="3773600"/>
                  <a:chExt cx="535874" cy="230832"/>
                </a:xfrm>
              </p:grpSpPr>
              <p:sp>
                <p:nvSpPr>
                  <p:cNvPr id="2" name="이등변 삼각형 1">
                    <a:extLst>
                      <a:ext uri="{FF2B5EF4-FFF2-40B4-BE49-F238E27FC236}">
                        <a16:creationId xmlns:a16="http://schemas.microsoft.com/office/drawing/2014/main" id="{D6FDA60E-FE5A-1A45-BA5E-35DDF1E1142B}"/>
                      </a:ext>
                    </a:extLst>
                  </p:cNvPr>
                  <p:cNvSpPr/>
                  <p:nvPr/>
                </p:nvSpPr>
                <p:spPr>
                  <a:xfrm>
                    <a:off x="2378733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4368D606-181C-6CD1-8ACF-1D269AB2BD13}"/>
                      </a:ext>
                    </a:extLst>
                  </p:cNvPr>
                  <p:cNvSpPr txBox="1"/>
                  <p:nvPr/>
                </p:nvSpPr>
                <p:spPr>
                  <a:xfrm>
                    <a:off x="2470255" y="3773600"/>
                    <a:ext cx="44435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</p:grp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0374E48-062F-8973-23BE-5A7A7BD67B98}"/>
                  </a:ext>
                </a:extLst>
              </p:cNvPr>
              <p:cNvGrpSpPr/>
              <p:nvPr/>
            </p:nvGrpSpPr>
            <p:grpSpPr>
              <a:xfrm>
                <a:off x="3921528" y="2010674"/>
                <a:ext cx="1746000" cy="1993758"/>
                <a:chOff x="3797953" y="2010674"/>
                <a:chExt cx="1746000" cy="1993758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006D7C1D-432B-254E-4243-D69562267A7A}"/>
                    </a:ext>
                  </a:extLst>
                </p:cNvPr>
                <p:cNvGrpSpPr/>
                <p:nvPr/>
              </p:nvGrpSpPr>
              <p:grpSpPr>
                <a:xfrm>
                  <a:off x="4167375" y="3773600"/>
                  <a:ext cx="1007157" cy="230832"/>
                  <a:chOff x="3945179" y="4068859"/>
                  <a:chExt cx="1007157" cy="230832"/>
                </a:xfrm>
              </p:grpSpPr>
              <p:sp>
                <p:nvSpPr>
                  <p:cNvPr id="99" name="이등변 삼각형 98">
                    <a:extLst>
                      <a:ext uri="{FF2B5EF4-FFF2-40B4-BE49-F238E27FC236}">
                        <a16:creationId xmlns:a16="http://schemas.microsoft.com/office/drawing/2014/main" id="{4B1160A8-6598-A207-A3F4-754C5B7EDF8E}"/>
                      </a:ext>
                    </a:extLst>
                  </p:cNvPr>
                  <p:cNvSpPr/>
                  <p:nvPr/>
                </p:nvSpPr>
                <p:spPr>
                  <a:xfrm>
                    <a:off x="3945179" y="4141564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F0DF884-42A3-7706-4F9D-51FCE83AF96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701" y="4068859"/>
                    <a:ext cx="91563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58" name="그림 57" descr="열, 불꽃, 불이(가) 표시된 사진&#10;&#10;자동 생성된 설명">
                  <a:extLst>
                    <a:ext uri="{FF2B5EF4-FFF2-40B4-BE49-F238E27FC236}">
                      <a16:creationId xmlns:a16="http://schemas.microsoft.com/office/drawing/2014/main" id="{CB071959-75A4-97C8-9C81-84FBA4796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7953" y="2010674"/>
                  <a:ext cx="1746000" cy="1746000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482B15C-5D15-D5D1-81A9-A19713176027}"/>
                  </a:ext>
                </a:extLst>
              </p:cNvPr>
              <p:cNvGrpSpPr/>
              <p:nvPr/>
            </p:nvGrpSpPr>
            <p:grpSpPr>
              <a:xfrm>
                <a:off x="914582" y="2613785"/>
                <a:ext cx="763501" cy="1390647"/>
                <a:chOff x="1000331" y="2613785"/>
                <a:chExt cx="763501" cy="139064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291C7A7F-C02E-F78B-8A9A-44B9B2F81FFD}"/>
                    </a:ext>
                  </a:extLst>
                </p:cNvPr>
                <p:cNvGrpSpPr/>
                <p:nvPr/>
              </p:nvGrpSpPr>
              <p:grpSpPr>
                <a:xfrm>
                  <a:off x="1000331" y="3773600"/>
                  <a:ext cx="763501" cy="230832"/>
                  <a:chOff x="838165" y="3773600"/>
                  <a:chExt cx="763501" cy="23083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F7A1EC-00F1-79A8-3A18-0FF591F58FD0}"/>
                      </a:ext>
                    </a:extLst>
                  </p:cNvPr>
                  <p:cNvSpPr txBox="1"/>
                  <p:nvPr/>
                </p:nvSpPr>
                <p:spPr>
                  <a:xfrm>
                    <a:off x="929687" y="3773600"/>
                    <a:ext cx="671979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49" name="이등변 삼각형 48">
                    <a:extLst>
                      <a:ext uri="{FF2B5EF4-FFF2-40B4-BE49-F238E27FC236}">
                        <a16:creationId xmlns:a16="http://schemas.microsoft.com/office/drawing/2014/main" id="{02A3FE7F-4758-5189-79FB-D64EF2708B6F}"/>
                      </a:ext>
                    </a:extLst>
                  </p:cNvPr>
                  <p:cNvSpPr/>
                  <p:nvPr/>
                </p:nvSpPr>
                <p:spPr>
                  <a:xfrm>
                    <a:off x="838165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AD82B44A-9B6D-4C20-4696-976D3806B8F7}"/>
                    </a:ext>
                  </a:extLst>
                </p:cNvPr>
                <p:cNvGrpSpPr/>
                <p:nvPr/>
              </p:nvGrpSpPr>
              <p:grpSpPr>
                <a:xfrm>
                  <a:off x="1072925" y="2613785"/>
                  <a:ext cx="618312" cy="1089331"/>
                  <a:chOff x="806529" y="2325023"/>
                  <a:chExt cx="791152" cy="1393837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CB3F1332-7EE7-0400-8C3A-0A2163A7D8E1}"/>
                      </a:ext>
                    </a:extLst>
                  </p:cNvPr>
                  <p:cNvSpPr/>
                  <p:nvPr/>
                </p:nvSpPr>
                <p:spPr>
                  <a:xfrm>
                    <a:off x="1071674" y="2325023"/>
                    <a:ext cx="253954" cy="253954"/>
                  </a:xfrm>
                  <a:prstGeom prst="ellipse">
                    <a:avLst/>
                  </a:prstGeom>
                  <a:noFill/>
                  <a:ln w="38100">
                    <a:solidFill>
                      <a:srgbClr val="37201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90FABACA-146D-AE2F-570F-752870A543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806529" y="2460353"/>
                    <a:ext cx="791152" cy="12585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B4F42-C597-5602-92AD-FCFDFC774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EF4F1-D155-83C9-A193-8D3D0CD190D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E30631-B9C4-5856-1690-4FEDC49C79C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AC8E49-E14D-AB3E-7938-36D52ED366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7F2307-D58C-0529-E2AD-70218121907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EA506A6-4A91-93FC-D6B9-29DA0A0C38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C36A0F4-12C4-7BFE-F0C9-1D107AA08B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D02A1F4-F12C-AF0B-902C-1CB62EF156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9675D1-706E-6889-4732-ECAD092F606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CCE10B-BA2B-0159-2642-E9E0E9969C80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BB1E271-ED4C-D961-62A4-61AAF387053C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90ACC715-6F86-9547-9592-BC307329E9B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6CAA6CF0-5BFD-6202-0CB5-2FFCAC3C81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51F7BCE-F3B7-C42F-8232-A2FD02C8F93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2E7BF12A-ECAD-54A0-9DC1-178C65BF1B3B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7F47277D-A669-7C73-7085-52BC681237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8CAF7EC-BE4A-D234-7C70-B31CD51E2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8652436-0845-1214-398B-28C71B478F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51FDC44-6DBC-3B53-6D45-4F90BB993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9C16B90-31CA-B22C-6DAC-92F99E54C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13C006-64DD-7F18-4C50-C8A9A1CF50FF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09640A5B-5B86-6F06-8F95-088C1EAFB0A1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80DF3B03-4E6B-5DBE-9344-648780C9C9E2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EB8D3C3-8073-7CA1-7679-BF2158DA43C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BEED22A8-6C28-8453-EB95-FFE266D863E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69A1230-A2DD-DE5B-FB96-94435E1F14E0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C41454-B820-C06C-5A72-B7F52E7CA300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3C7FDE-B741-4A05-4B49-E5A0F402C22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B7B8FB-5FD2-ECA0-DA46-712DDE061F7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6DFDC-849C-DEB4-F3CB-99169B7CD301}"/>
              </a:ext>
            </a:extLst>
          </p:cNvPr>
          <p:cNvSpPr txBox="1"/>
          <p:nvPr/>
        </p:nvSpPr>
        <p:spPr>
          <a:xfrm>
            <a:off x="3335084" y="1773154"/>
            <a:ext cx="73374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자세한 깨달음 노드별 전투 스타일은 아크 패시브 깨달음 파트에서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캐릭터를 따라다니며 함께 전투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비방향성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난사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소서리스와 비교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환류보다 고점 높고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점화보다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빠릿빠릿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존재들이 캐릭터의 몸을 빌려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방향성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전략적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보호막 등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디트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보다 빠르고 고점은 낮고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스타일리쉬하게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CBCE3F-DDE8-88C9-C3CD-539313384C60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45DB44-4763-FEBB-673B-F67B8977D9EF}"/>
              </a:ext>
            </a:extLst>
          </p:cNvPr>
          <p:cNvGrpSpPr/>
          <p:nvPr/>
        </p:nvGrpSpPr>
        <p:grpSpPr>
          <a:xfrm>
            <a:off x="294838" y="852150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8D883E-7131-95DD-3D91-DF273F0E3A07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47EA04-FF30-FE3C-603C-C56436FE42BF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노드별 전투 스타일의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56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4B2293-3E31-BF59-4587-304626C3C6E1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229877" y="5987937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321579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7668527" y="2437556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배경 스토리 요약 추가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0806-7634-6AD0-5670-9639113C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DA1E5-FA29-CD44-4EA7-766F9C389F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45AB07B-29EE-0132-3528-7AB28193F86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BAF96F-FBD0-C058-39F7-D00B9A56014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F92A8B-7758-B218-F509-DE66C0A9D8E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2385813-E924-7CCD-1FE5-3CFFB7582F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80C1DB6-1219-A06C-4CB7-C8015C5E8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DDFB696-46DE-2009-22F9-C24A63B6B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CB3282-5397-A524-845E-2B1F684BCAC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7F97-1045-EACE-9294-9B17C1A64D7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17A1D-3251-6590-59F8-9BDDA3BE2C4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4CD3E0-7533-E056-B85D-99AB29600F5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81A2C1-917E-DD7F-8770-5204FE1C811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5334D-1687-0FE4-E444-36648C16712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37A3F7-E385-1A1F-F9B2-B15166D1400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3733F9-3552-BB49-7C6C-C575CC814C8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0FB376-CF80-6FA5-4405-D209B3205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3C04FB5-2BDB-01E3-CAD9-8D4D1F351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61C5620-5029-047A-1CBC-F0B2F9528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9585B90-B300-DB51-5A49-CF0444F06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85393A0-E2AE-3A15-820E-CA1CB99F574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3A8AF09-47D8-82D8-5639-14708EC2D0F8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97F6DC-E2DD-299F-EE5D-B4D0A622AB9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4CBDC18-298E-3B05-A0BF-984E5F3BB810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3172F53-222D-A674-DF8D-7B046367A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A32C46F-84FE-1224-3C94-F820D93DB1B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646148A-688B-2C5A-3FDC-AE1C1035B876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1D5A48-E012-1EC4-5758-FFEE2305016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D9D29AFC-8BBB-34F3-DC4A-4F6DBCBE32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FA7F5B-4589-2FE4-EF84-8552FB080A9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718BDB-5000-7274-C417-CD2D28F3BA60}"/>
              </a:ext>
            </a:extLst>
          </p:cNvPr>
          <p:cNvGrpSpPr/>
          <p:nvPr/>
        </p:nvGrpSpPr>
        <p:grpSpPr>
          <a:xfrm>
            <a:off x="6445222" y="2521414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9CFD5E-32D7-8F42-C50A-26FB5B66F6B6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C3717C-DBAD-836B-2B1C-ED5B6B1B19A3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997E6A-8299-E8CC-07D9-C317E79E150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9BD7A-DBCE-0825-B677-6E9A6D133A87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FCF86A1-7712-C106-8A3D-629203A9B3EE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6E3158-4E2A-8360-D709-F4D99234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94263"/>
              </p:ext>
            </p:extLst>
          </p:nvPr>
        </p:nvGraphicFramePr>
        <p:xfrm>
          <a:off x="561463" y="934157"/>
          <a:ext cx="5084425" cy="36821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클래스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줄 요약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 전투를 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7A0F6A-879B-C23A-D4CB-6E2A643511F9}"/>
              </a:ext>
            </a:extLst>
          </p:cNvPr>
          <p:cNvGrpSpPr/>
          <p:nvPr/>
        </p:nvGrpSpPr>
        <p:grpSpPr>
          <a:xfrm>
            <a:off x="1967640" y="5004119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D4AD2D-E224-D3E3-FCE4-A05BB09833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7C9BF4-A38B-37C3-FF0F-23D7580540CE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061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5152</TotalTime>
  <Words>2126</Words>
  <Application>Microsoft Office PowerPoint</Application>
  <PresentationFormat>와이드스크린</PresentationFormat>
  <Paragraphs>431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84</cp:revision>
  <dcterms:created xsi:type="dcterms:W3CDTF">2024-11-19T19:33:02Z</dcterms:created>
  <dcterms:modified xsi:type="dcterms:W3CDTF">2024-12-12T10:14:16Z</dcterms:modified>
</cp:coreProperties>
</file>